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87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7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0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7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080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87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392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6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4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11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64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245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2DD-83C9-4EAA-A2D5-77FD5F832CA4}" type="datetimeFigureOut">
              <a:rPr kumimoji="1" lang="ja-JP" altLang="en-US" smtClean="0"/>
              <a:t>2018/10/2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ED31-83B0-4222-B29B-F3D62F94F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17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81" y="3109300"/>
            <a:ext cx="9269277" cy="174099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625" y="1130408"/>
            <a:ext cx="1802987" cy="175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24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逢坂剛</dc:creator>
  <cp:lastModifiedBy>逢坂剛</cp:lastModifiedBy>
  <cp:revision>2</cp:revision>
  <dcterms:created xsi:type="dcterms:W3CDTF">2018-10-02T05:14:37Z</dcterms:created>
  <dcterms:modified xsi:type="dcterms:W3CDTF">2018-10-02T05:29:04Z</dcterms:modified>
</cp:coreProperties>
</file>